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81"/>
  </p:normalViewPr>
  <p:slideViewPr>
    <p:cSldViewPr snapToGrid="0" snapToObjects="1">
      <p:cViewPr varScale="1">
        <p:scale>
          <a:sx n="91" d="100"/>
          <a:sy n="91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0831DB-DB99-464E-A8FF-500EB744A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75A3F2-BDDA-9644-849F-A7CB86BD94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75E036-4B2C-2D4C-8086-0B4897D28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2BFE1A-C481-0848-9EC1-6A6BE30EC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548B69-398B-C54E-9AB8-C4E621F1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790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4D81C2-E16D-BE43-8200-753CDD5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D96B85-A297-2046-B4BC-0483DA296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428D2B-002B-284A-883D-98C53030E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1A7BCA-624B-1343-9D17-EF4B3DE6F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93C50A-DA8F-0A49-AFA9-79BB37738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007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9E51BDE-3ABB-EC4E-BC7E-64D3370059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AB60E6F-7A21-CE4C-8187-62570E3DE2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87C24A-B4F2-2F49-83D8-80F8B35E8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4D6972-3D40-9741-8216-540EA5E11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A89E6C-9C78-EB41-82E2-86BF089F9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1792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9BBC53-EF69-6744-92CA-672E0D2E1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0669C9-ABFF-DE44-8809-EBF624F9C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18ED96-78B3-384D-81A8-FF0C1EDFD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113B51-BBC1-1148-B8C7-A5BD2ECE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21E28-9254-4941-9B5C-A24BFA648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610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D807F-42D6-274F-BA9A-CCC7F06A0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C70A27-C7D6-5D4B-BED7-02A496D6A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3E6C22-B836-B94F-864B-F73C1C4CB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6069E2-3C03-DB46-ADC8-670C2CDCF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41FD7F-6B18-1C49-9FBC-1AFF32FBB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6686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4CBA7C-D043-EC42-A665-4E800E06F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D58084-EF55-1F41-A9FB-E751E7DC87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E9125C-FDC7-9F4A-9021-72B21BC46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4EB81A-164B-FE49-B638-F5FF90AD7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60BD16-4939-174A-9A49-8A3660A6A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D99A6F-A13E-544F-B3AD-FE8F79C0B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0551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20D16-E131-BC4E-9A21-D8C483C28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676144-19CD-6C4E-BC01-6E8CB76583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6605C24-5E61-144B-8623-81AA99F04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1F2B8B-EB07-3145-A9EB-50B0756534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3DD050-9282-F14C-81EA-EBC5B5222F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0C0CA95-700C-BC4D-B1BD-29F6E7CB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3058D05-1FD5-AF45-8006-82B64BCF5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5483DCC-EF5E-6D4E-B39B-D8B7AD8EC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064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D7147F-9918-B04B-945D-EF9BAA2CA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9A66CF3-6BC8-E04C-8A63-52BF267F4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347E808-4173-904D-8FAF-8F49B89C2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27B02CE-0A34-2443-B950-A30E2AD5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0963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DCDAEE0-88D7-1E41-A045-874EA30A2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C918193-CB46-6248-9784-E81CB919B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2800E0-8B02-C947-970C-9D0647F04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928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3412D-1AE9-9B40-A8DB-AE993EF74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9ED9C4-0F20-3F48-BA71-FCF8BC365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1A3CF0-0F15-4644-BA8B-16FECBE7E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46C017D-F99E-5D4B-AFA5-1BA1F5B9A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00088C-38CF-404C-84B4-C81F38893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07A9D4-32E5-4745-A981-EE2FCFF8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8201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D1978-380E-B34B-A4C9-6972E9D03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C843527-4E97-CC4A-A227-3ADF57A99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F831CF-A518-624C-B688-B981625C5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3ED68A-F920-244A-BC7F-40B70E399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825907-7A29-0449-8743-A15E73D2D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3D3A3E5-B2B0-D44D-B0CD-9B7CE4A26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8958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CE21C4C-E505-1A46-B511-B9D587838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B60BF0-7A02-064A-A9B6-A1283B04A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76AC3F-4A57-5F45-8EBF-EC6545AE33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99BCB-C4EE-B141-BE91-DED149484FFA}" type="datetimeFigureOut">
              <a:rPr kumimoji="1" lang="zh-CN" altLang="en-US" smtClean="0"/>
              <a:t>2020/10/21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5C86CA-730F-B94A-A821-E0BCAAFFE3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D1E849-1341-B149-B6A5-E2961E2BFB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48E37-CC99-9140-8A16-8320A21B1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842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, 文本, 应用程序, 聊天或短信&#10;&#10;描述已自动生成">
            <a:extLst>
              <a:ext uri="{FF2B5EF4-FFF2-40B4-BE49-F238E27FC236}">
                <a16:creationId xmlns:a16="http://schemas.microsoft.com/office/drawing/2014/main" id="{13E661AA-9CAC-DF43-833A-B93AC6E03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90" y="731519"/>
            <a:ext cx="9839219" cy="501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700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1AFDD089-4259-DA43-8404-FB12E793B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550" y="736600"/>
            <a:ext cx="92329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754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4257FD5D-0244-2149-8757-221EE8FEF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200" y="692150"/>
            <a:ext cx="92456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423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E12F4C03-2B01-F54F-9CDD-4F36592C5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0" y="730250"/>
            <a:ext cx="9321800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16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E35165C1-BD70-9448-9237-0A15CBBCE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0" y="673100"/>
            <a:ext cx="91821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3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EC985D92-C2EB-2444-B65B-83723DABF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50" y="603250"/>
            <a:ext cx="93853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819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8D0B6778-C8C0-C747-983B-0CE2F2590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654050"/>
            <a:ext cx="9258300" cy="554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461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, 白板&#10;&#10;描述已自动生成">
            <a:extLst>
              <a:ext uri="{FF2B5EF4-FFF2-40B4-BE49-F238E27FC236}">
                <a16:creationId xmlns:a16="http://schemas.microsoft.com/office/drawing/2014/main" id="{C29600BA-A04D-AE4B-BAEA-D014E6FCE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635000"/>
            <a:ext cx="93345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587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99BC0FBB-8F1F-544E-BAA7-0CBC9C4EE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150" y="622300"/>
            <a:ext cx="92837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785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BDC7D1D3-9F53-4345-B0A9-A0FA1124A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679450"/>
            <a:ext cx="92202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51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06BD45CE-1209-1D44-A372-5DD8C2F16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0" y="679450"/>
            <a:ext cx="93218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29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B63BE538-3E0B-C74C-AAE8-BE00E2E79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86" y="392280"/>
            <a:ext cx="10195188" cy="607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551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72416FF6-6B81-ED42-9967-F57637E5F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5950"/>
            <a:ext cx="91440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143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206EE94A-3567-6A48-B394-7D72F7719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679450"/>
            <a:ext cx="92583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242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36DB9925-BAAA-094B-9A88-364F01665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590550"/>
            <a:ext cx="944880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295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3892EE85-F0F6-9A43-9E17-FADC26E60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615950"/>
            <a:ext cx="93472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81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DAAAC080-3EE9-414C-8C82-82D20CA22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550" y="711200"/>
            <a:ext cx="94869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3600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8BEE227F-FFF5-664B-90E8-6B880570F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950" y="628650"/>
            <a:ext cx="9436100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315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F9B98968-E8FE-0349-B62B-1D6999BE7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552450"/>
            <a:ext cx="95250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6017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2A3B50A5-D2F6-8A47-8219-212665AB0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150" y="723900"/>
            <a:ext cx="95377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1361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B533FF6C-AE44-F74C-98D4-BCFDC53B5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603250"/>
            <a:ext cx="95250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530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FC451430-C44B-8744-B2C4-5754559AD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520700"/>
            <a:ext cx="93726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586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76AC0069-F4BC-5A43-B03C-28842CA25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571500"/>
            <a:ext cx="9525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702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AC4628DD-E6FD-0D47-9501-33067F3EE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711200"/>
            <a:ext cx="93472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44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1D70A2A9-4708-C74D-99CD-4C7A6248F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50" y="711200"/>
            <a:ext cx="96901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00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6B2065D2-3862-FC42-8096-BBAE121CA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550" y="762000"/>
            <a:ext cx="94869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15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7153069C-D502-FB47-B747-307342945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685800"/>
            <a:ext cx="94107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72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8D2D1853-B362-8A4E-9C21-898A4134C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150" y="781050"/>
            <a:ext cx="92837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81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64B2D90B-C8AB-1F40-B1E7-0F728FF95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550" y="723900"/>
            <a:ext cx="92329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191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Macintosh PowerPoint</Application>
  <PresentationFormat>宽屏</PresentationFormat>
  <Paragraphs>0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Li, Susan (SHN-MEW)</dc:creator>
  <cp:lastModifiedBy>Li, Susan (SHN-MEW)</cp:lastModifiedBy>
  <cp:revision>2</cp:revision>
  <dcterms:created xsi:type="dcterms:W3CDTF">2020-10-21T05:45:21Z</dcterms:created>
  <dcterms:modified xsi:type="dcterms:W3CDTF">2020-10-21T06:10:21Z</dcterms:modified>
</cp:coreProperties>
</file>

<file path=docProps/thumbnail.jpeg>
</file>